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59D8-C67E-4E08-B1BA-03138D4BDB2C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4.jpe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9.png"/><Relationship Id="rId5" Type="http://schemas.openxmlformats.org/officeDocument/2006/relationships/image" Target="../media/image28.jpeg"/><Relationship Id="rId10" Type="http://schemas.openxmlformats.org/officeDocument/2006/relationships/image" Target="../media/image10.png"/><Relationship Id="rId4" Type="http://schemas.openxmlformats.org/officeDocument/2006/relationships/image" Target="../media/image30.jpeg"/><Relationship Id="rId9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57686" y="5500702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entury Gothic" pitchFamily="34" charset="0"/>
              </a:rPr>
              <a:t>Выполнила: </a:t>
            </a:r>
            <a:r>
              <a:rPr lang="ru-RU" sz="2000" dirty="0" err="1" smtClean="0">
                <a:solidFill>
                  <a:srgbClr val="C00000"/>
                </a:solidFill>
                <a:latin typeface="Century Gothic" pitchFamily="34" charset="0"/>
              </a:rPr>
              <a:t>Горячевская</a:t>
            </a:r>
            <a:r>
              <a:rPr lang="ru-RU" sz="2000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br>
              <a:rPr lang="ru-RU" sz="2000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entury Gothic" pitchFamily="34" charset="0"/>
              </a:rPr>
              <a:t>Валентина Николаевна</a:t>
            </a:r>
            <a:endParaRPr lang="ru-RU" sz="2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2714620"/>
            <a:ext cx="7429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WellwaitFree" pitchFamily="50" charset="-52"/>
              </a:rPr>
              <a:t>Беседа с детьми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WellwaitFree" pitchFamily="50" charset="-52"/>
              </a:rPr>
              <a:t>«Знакомство с театром»</a:t>
            </a:r>
            <a:endParaRPr lang="ru-RU" sz="4000" dirty="0">
              <a:solidFill>
                <a:srgbClr val="C00000"/>
              </a:solidFill>
              <a:latin typeface="WellwaitFree" pitchFamily="50" charset="-52"/>
            </a:endParaRPr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24" y="5214950"/>
            <a:ext cx="982435" cy="14760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214950"/>
            <a:ext cx="1332663" cy="1476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utro_080410_kostumi_teatra_4_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524000"/>
            <a:ext cx="47625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571480"/>
            <a:ext cx="7740000" cy="5715040"/>
          </a:xfrm>
          <a:prstGeom prst="rect">
            <a:avLst/>
          </a:prstGeom>
        </p:spPr>
      </p:pic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4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4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4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4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4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4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4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4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500702"/>
            <a:ext cx="1080000" cy="119616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25147" y="5778000"/>
            <a:ext cx="718853" cy="108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ulture_big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142984"/>
            <a:ext cx="6192000" cy="46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theater-clipart-theatre-clipart-1-1030x6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928670"/>
            <a:ext cx="7344000" cy="5072098"/>
          </a:xfrm>
          <a:prstGeom prst="rect">
            <a:avLst/>
          </a:prstGeom>
        </p:spPr>
      </p:pic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4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4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4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4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4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4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4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4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5147" y="5778000"/>
            <a:ext cx="718853" cy="10800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500702"/>
            <a:ext cx="1080000" cy="1196162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culture_big_19.jpg"/>
          <p:cNvPicPr>
            <a:picLocks/>
          </p:cNvPicPr>
          <p:nvPr/>
        </p:nvPicPr>
        <p:blipFill>
          <a:blip r:embed="rId3" cstate="print"/>
          <a:srcRect t="16537"/>
          <a:stretch>
            <a:fillRect/>
          </a:stretch>
        </p:blipFill>
        <p:spPr>
          <a:xfrm>
            <a:off x="5500694" y="4429132"/>
            <a:ext cx="288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 descr="utro_080410_kostumi_teatra_4_0x0.jpg"/>
          <p:cNvPicPr>
            <a:picLocks/>
          </p:cNvPicPr>
          <p:nvPr/>
        </p:nvPicPr>
        <p:blipFill>
          <a:blip r:embed="rId4"/>
          <a:srcRect t="6201" b="16284"/>
          <a:stretch>
            <a:fillRect/>
          </a:stretch>
        </p:blipFill>
        <p:spPr>
          <a:xfrm>
            <a:off x="2428860" y="4429132"/>
            <a:ext cx="288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 descr="make up artist at work2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71744"/>
            <a:ext cx="288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 descr="49840574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4" y="2571743"/>
            <a:ext cx="288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 descr="9a3974e3c466efc3c9375c5257c477ce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2" y="642918"/>
            <a:ext cx="288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 descr="rezhisser5.jp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85786" y="642918"/>
            <a:ext cx="288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9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9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9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9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9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9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9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9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500702"/>
            <a:ext cx="1080000" cy="119616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25147" y="5778000"/>
            <a:ext cx="718853" cy="108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91tea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7715304" cy="5715040"/>
          </a:xfrm>
          <a:prstGeom prst="rect">
            <a:avLst/>
          </a:prstGeom>
        </p:spPr>
      </p:pic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714348" y="2357430"/>
            <a:ext cx="7715304" cy="1785950"/>
          </a:xfrm>
          <a:prstGeom prst="roundRect">
            <a:avLst/>
          </a:prstGeom>
          <a:solidFill>
            <a:srgbClr val="FFFFFF">
              <a:alpha val="60000"/>
            </a:srgbClr>
          </a:solidFill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llwaitFree" pitchFamily="50" charset="-52"/>
              </a:rPr>
              <a:t>Спасибо </a:t>
            </a:r>
            <a:br>
              <a:rPr lang="ru-RU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llwaitFree" pitchFamily="50" charset="-52"/>
              </a:rPr>
            </a:br>
            <a:r>
              <a:rPr lang="ru-RU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llwaitFree" pitchFamily="50" charset="-52"/>
              </a:rPr>
              <a:t>за внимание!</a:t>
            </a:r>
            <a:endParaRPr lang="ru-RU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ellwaitFree" pitchFamily="50" charset="-52"/>
            </a:endParaRPr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3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3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3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3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3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3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3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3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00702"/>
            <a:ext cx="1080000" cy="119616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5147" y="5778000"/>
            <a:ext cx="718853" cy="108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000504"/>
            <a:ext cx="3240000" cy="2221007"/>
          </a:xfrm>
          <a:prstGeom prst="rect">
            <a:avLst/>
          </a:prstGeom>
        </p:spPr>
      </p:pic>
      <p:pic>
        <p:nvPicPr>
          <p:cNvPr id="21" name="Рисунок 20" descr="Рисунок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929066"/>
            <a:ext cx="3240000" cy="2196249"/>
          </a:xfrm>
          <a:prstGeom prst="rect">
            <a:avLst/>
          </a:prstGeom>
        </p:spPr>
      </p:pic>
      <p:pic>
        <p:nvPicPr>
          <p:cNvPr id="20" name="Рисунок 19" descr="Рисунок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571480"/>
            <a:ext cx="3240000" cy="2214578"/>
          </a:xfrm>
          <a:prstGeom prst="rect">
            <a:avLst/>
          </a:prstGeom>
        </p:spPr>
      </p:pic>
      <p:pic>
        <p:nvPicPr>
          <p:cNvPr id="18" name="Рисунок 17" descr="Рисунок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642918"/>
            <a:ext cx="3240000" cy="2214578"/>
          </a:xfrm>
          <a:prstGeom prst="rect">
            <a:avLst/>
          </a:prstGeom>
        </p:spPr>
      </p:pic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2071678"/>
            <a:ext cx="3240000" cy="2284694"/>
          </a:xfrm>
          <a:prstGeom prst="rect">
            <a:avLst/>
          </a:prstGeom>
        </p:spPr>
      </p:pic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7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7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7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7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7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7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7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7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25147" y="5778000"/>
            <a:ext cx="718853" cy="10800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500702"/>
            <a:ext cx="1080000" cy="1196162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ДТ фой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643314"/>
            <a:ext cx="3240000" cy="2148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 descr="ДТ Garder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643314"/>
            <a:ext cx="3240000" cy="2150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 descr="ДТ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000108"/>
            <a:ext cx="3240000" cy="2148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 descr="ДТ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1000108"/>
            <a:ext cx="3240000" cy="2148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6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6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6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6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6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6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6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6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25147" y="5778000"/>
            <a:ext cx="718853" cy="10800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00702"/>
            <a:ext cx="1080000" cy="1196162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Обыкновенное чуд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357562"/>
            <a:ext cx="4320000" cy="2818946"/>
          </a:xfrm>
          <a:prstGeom prst="rect">
            <a:avLst/>
          </a:prstGeom>
        </p:spPr>
      </p:pic>
      <p:pic>
        <p:nvPicPr>
          <p:cNvPr id="23" name="Рисунок 22" descr="Обыкновенное чудо 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500042"/>
            <a:ext cx="2952000" cy="2952000"/>
          </a:xfrm>
          <a:prstGeom prst="rect">
            <a:avLst/>
          </a:prstGeom>
        </p:spPr>
      </p:pic>
      <p:pic>
        <p:nvPicPr>
          <p:cNvPr id="21" name="Рисунок 20" descr="ДИ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714356"/>
            <a:ext cx="4320000" cy="2928958"/>
          </a:xfrm>
          <a:prstGeom prst="rect">
            <a:avLst/>
          </a:prstGeom>
        </p:spPr>
      </p:pic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5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5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5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5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5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5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5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5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25147" y="5778000"/>
            <a:ext cx="718853" cy="10800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500702"/>
            <a:ext cx="1080000" cy="1196162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Барабашка фой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71876"/>
            <a:ext cx="3600000" cy="2132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 descr="Барабашка фойе  2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571876"/>
            <a:ext cx="359719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 descr="Барабашка 3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714356"/>
            <a:ext cx="3600000" cy="239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Барабашка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714356"/>
            <a:ext cx="3600000" cy="2391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6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6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6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6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6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6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6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6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25147" y="5778000"/>
            <a:ext cx="718853" cy="10800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00702"/>
            <a:ext cx="1080000" cy="1196162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rezhiss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428736"/>
            <a:ext cx="5988556" cy="3996000"/>
          </a:xfrm>
          <a:prstGeom prst="rect">
            <a:avLst/>
          </a:prstGeom>
        </p:spPr>
      </p:pic>
      <p:pic>
        <p:nvPicPr>
          <p:cNvPr id="22" name="Рисунок 21" descr="kino_0-800x6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785794"/>
            <a:ext cx="6696000" cy="5289840"/>
          </a:xfrm>
          <a:prstGeom prst="rect">
            <a:avLst/>
          </a:prstGeom>
        </p:spPr>
      </p:pic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4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4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4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4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4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4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4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4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5147" y="5778000"/>
            <a:ext cx="718853" cy="10800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500702"/>
            <a:ext cx="1080000" cy="1196162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9a3974e3c466efc3c9375c5257c477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571612"/>
            <a:ext cx="5220000" cy="3691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_23-2147492429.jpg"/>
          <p:cNvPicPr>
            <a:picLocks noChangeAspect="1"/>
          </p:cNvPicPr>
          <p:nvPr/>
        </p:nvPicPr>
        <p:blipFill>
          <a:blip r:embed="rId3"/>
          <a:srcRect b="15255"/>
          <a:stretch>
            <a:fillRect/>
          </a:stretch>
        </p:blipFill>
        <p:spPr>
          <a:xfrm>
            <a:off x="0" y="0"/>
            <a:ext cx="9144000" cy="6267449"/>
          </a:xfrm>
          <a:prstGeom prst="rect">
            <a:avLst/>
          </a:prstGeom>
        </p:spPr>
      </p:pic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4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4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4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4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4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4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4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4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5147" y="5778000"/>
            <a:ext cx="718853" cy="10800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500702"/>
            <a:ext cx="1080000" cy="1196162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49840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62062"/>
            <a:ext cx="7010400" cy="4333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 descr="46990998_456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0"/>
            <a:ext cx="8890000" cy="6858000"/>
          </a:xfrm>
          <a:prstGeom prst="rect">
            <a:avLst/>
          </a:prstGeom>
        </p:spPr>
      </p:pic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4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4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4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4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4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4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4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4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5147" y="5778000"/>
            <a:ext cx="718853" cy="10800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500702"/>
            <a:ext cx="1080000" cy="1196162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ake up artist at wor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500174"/>
            <a:ext cx="6120000" cy="386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928670"/>
            <a:ext cx="7092000" cy="4934009"/>
          </a:xfrm>
          <a:prstGeom prst="rect">
            <a:avLst/>
          </a:prstGeom>
        </p:spPr>
      </p:pic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4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4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4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4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4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4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4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4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5147" y="5778000"/>
            <a:ext cx="718853" cy="10800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500702"/>
            <a:ext cx="1080000" cy="1196162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46138a2f765b2a9dcd41fe88ab06e8dd525497"/>
</p:tagLst>
</file>

<file path=ppt/theme/theme1.xml><?xml version="1.0" encoding="utf-8"?>
<a:theme xmlns:a="http://schemas.openxmlformats.org/drawingml/2006/main" name="shablon_theatr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shablon_theatre</Template>
  <TotalTime>206</TotalTime>
  <Words>12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shablon_theatre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Шеф</dc:creator>
  <cp:lastModifiedBy>Шеф</cp:lastModifiedBy>
  <cp:revision>47</cp:revision>
  <dcterms:created xsi:type="dcterms:W3CDTF">2017-10-01T06:54:21Z</dcterms:created>
  <dcterms:modified xsi:type="dcterms:W3CDTF">2017-10-01T10:20:23Z</dcterms:modified>
</cp:coreProperties>
</file>